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75a31b6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75a31b6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e75a31b67e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e75a31b67e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e75a31b67e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e75a31b67e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4e4bf544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e4e4bf544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75a31b67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75a31b67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75a31b67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75a31b67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75a31b67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e75a31b67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75a31b67e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e75a31b67e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75a31b67e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e75a31b67e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75a31b67e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e75a31b67e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75a31b67e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e75a31b67e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rgbClr val="FFEC86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6000">
                <a:solidFill>
                  <a:schemeClr val="lt1"/>
                </a:solidFill>
              </a:rPr>
              <a:t>Groningen</a:t>
            </a:r>
            <a:r>
              <a:rPr lang="nl" sz="6000"/>
              <a:t> </a:t>
            </a:r>
            <a:endParaRPr sz="6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6000"/>
              <a:t>Investment Team</a:t>
            </a:r>
            <a:endParaRPr sz="60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7676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500"/>
              <a:t>Company Name</a:t>
            </a:r>
            <a:endParaRPr sz="2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Proposal</a:t>
            </a:r>
            <a:endParaRPr sz="4300"/>
          </a:p>
        </p:txBody>
      </p:sp>
      <p:pic>
        <p:nvPicPr>
          <p:cNvPr id="109" name="Google Shape;10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8100" y="1685800"/>
            <a:ext cx="7591951" cy="26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ctrTitle"/>
          </p:nvPr>
        </p:nvSpPr>
        <p:spPr>
          <a:xfrm>
            <a:off x="311700" y="744575"/>
            <a:ext cx="8520600" cy="111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rgbClr val="FFEC86"/>
                </a:solidFill>
              </a:rPr>
              <a:t>Questions</a:t>
            </a:r>
            <a:endParaRPr sz="4300">
              <a:solidFill>
                <a:srgbClr val="FFEC8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Program</a:t>
            </a:r>
            <a:endParaRPr sz="4300"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Company profile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Business description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Industry overview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Catalysts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Financial Analysis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Risks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Management</a:t>
            </a:r>
            <a:endParaRPr sz="2000"/>
          </a:p>
          <a:p>
            <a:pPr indent="-355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lang="nl" sz="2000"/>
              <a:t>Proposal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chemeClr val="lt1"/>
                </a:solidFill>
              </a:rPr>
              <a:t>Company </a:t>
            </a:r>
            <a:r>
              <a:rPr lang="nl" sz="4300"/>
              <a:t>Profile</a:t>
            </a:r>
            <a:endParaRPr sz="4300"/>
          </a:p>
        </p:txBody>
      </p:sp>
      <p:sp>
        <p:nvSpPr>
          <p:cNvPr id="67" name="Google Shape;67;p15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Describe the company in general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Add some news about the company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Most recent returns</a:t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chemeClr val="lt1"/>
                </a:solidFill>
              </a:rPr>
              <a:t>Business </a:t>
            </a:r>
            <a:r>
              <a:rPr lang="nl" sz="4300"/>
              <a:t>Description</a:t>
            </a:r>
            <a:endParaRPr sz="4300"/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What the company is actually doing?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Overview of the products/services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How they are conducting their business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chemeClr val="lt1"/>
                </a:solidFill>
              </a:rPr>
              <a:t>Industry </a:t>
            </a:r>
            <a:r>
              <a:rPr lang="nl" sz="4300"/>
              <a:t>Overview</a:t>
            </a:r>
            <a:endParaRPr sz="4300"/>
          </a:p>
        </p:txBody>
      </p:sp>
      <p:sp>
        <p:nvSpPr>
          <p:cNvPr id="79" name="Google Shape;79;p17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</a:t>
            </a:r>
            <a:r>
              <a:rPr lang="nl" sz="2000"/>
              <a:t>Analyze the industry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List the competitors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General trends in this sector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Catalyst</a:t>
            </a:r>
            <a:endParaRPr sz="4300"/>
          </a:p>
        </p:txBody>
      </p:sp>
      <p:sp>
        <p:nvSpPr>
          <p:cNvPr id="85" name="Google Shape;85;p18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Why this company and not the competitors?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What is so different/special that you decided to pitch it?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>
                <a:solidFill>
                  <a:schemeClr val="lt1"/>
                </a:solidFill>
              </a:rPr>
              <a:t>Financial </a:t>
            </a:r>
            <a:r>
              <a:rPr lang="nl" sz="4300"/>
              <a:t>Analysis</a:t>
            </a:r>
            <a:endParaRPr sz="4300"/>
          </a:p>
        </p:txBody>
      </p:sp>
      <p:sp>
        <p:nvSpPr>
          <p:cNvPr id="91" name="Google Shape;91;p19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Analysis of financial statements of the company </a:t>
            </a:r>
            <a:endParaRPr sz="200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/>
              <a:t>(look it up in the internet if you have no idea) </a:t>
            </a:r>
            <a:endParaRPr sz="1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DCF and other valuation methods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Show the intrinsic value of this stock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Risks</a:t>
            </a:r>
            <a:endParaRPr sz="4300"/>
          </a:p>
        </p:txBody>
      </p:sp>
      <p:sp>
        <p:nvSpPr>
          <p:cNvPr id="97" name="Google Shape;97;p20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List the risks that might be a problem </a:t>
            </a:r>
            <a:endParaRPr sz="20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	Here you can also list the risks coming from the </a:t>
            </a:r>
            <a:endParaRPr sz="200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macroeconomic perspective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ctrTitle"/>
          </p:nvPr>
        </p:nvSpPr>
        <p:spPr>
          <a:xfrm>
            <a:off x="678100" y="744575"/>
            <a:ext cx="8154300" cy="102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4300"/>
              <a:t>Management</a:t>
            </a:r>
            <a:endParaRPr sz="4300"/>
          </a:p>
        </p:txBody>
      </p:sp>
      <p:sp>
        <p:nvSpPr>
          <p:cNvPr id="103" name="Google Shape;103;p21"/>
          <p:cNvSpPr txBox="1"/>
          <p:nvPr>
            <p:ph idx="1" type="subTitle"/>
          </p:nvPr>
        </p:nvSpPr>
        <p:spPr>
          <a:xfrm>
            <a:off x="678100" y="1768175"/>
            <a:ext cx="8520600" cy="26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/>
              <a:t>- 	</a:t>
            </a:r>
            <a:r>
              <a:rPr lang="nl" sz="2000"/>
              <a:t>Describe why the company’s management </a:t>
            </a:r>
            <a:endParaRPr sz="200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300"/>
              <a:t>(You can typically find all that info on the company’s website)</a:t>
            </a: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