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e75a31b67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e75a31b67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e75a31b67e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e75a31b67e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e4e4bf5448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e4e4bf5448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e75a31b67e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e75a31b67e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e75a31b67e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e75a31b67e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e75a31b67e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e75a31b67e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e75a31b67e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e75a31b67e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e75a31b67e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e75a31b67e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e75a31b67e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e75a31b67e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e75a31b67e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e75a31b67e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>
                <a:solidFill>
                  <a:srgbClr val="FFEC86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3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435400" y="37676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/>
              <a:t>Company Name</a:t>
            </a:r>
            <a:endParaRPr sz="25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ctrTitle"/>
          </p:nvPr>
        </p:nvSpPr>
        <p:spPr>
          <a:xfrm>
            <a:off x="682375" y="744575"/>
            <a:ext cx="7957500" cy="111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4300">
                <a:solidFill>
                  <a:srgbClr val="FFEC86"/>
                </a:solidFill>
              </a:rPr>
              <a:t>Questions</a:t>
            </a:r>
            <a:endParaRPr sz="4300">
              <a:solidFill>
                <a:srgbClr val="FFEC8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678100" y="744575"/>
            <a:ext cx="8154300" cy="102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4300"/>
              <a:t>Program</a:t>
            </a:r>
            <a:endParaRPr sz="4300"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678100" y="1768175"/>
            <a:ext cx="8520600" cy="26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nl" sz="2000"/>
              <a:t>Company profile</a:t>
            </a:r>
            <a:endParaRPr sz="2000"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nl" sz="2000"/>
              <a:t>Business description</a:t>
            </a:r>
            <a:endParaRPr sz="2000"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nl" sz="2000"/>
              <a:t>Industry overview</a:t>
            </a:r>
            <a:endParaRPr sz="2000"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nl" sz="2000"/>
              <a:t>Catalysts</a:t>
            </a:r>
            <a:endParaRPr sz="2000"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nl" sz="2000"/>
              <a:t>Financial Analysis</a:t>
            </a:r>
            <a:endParaRPr sz="2000"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nl" sz="2000"/>
              <a:t>Risks</a:t>
            </a:r>
            <a:endParaRPr sz="2000"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nl" sz="2000"/>
              <a:t>Management</a:t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ctrTitle"/>
          </p:nvPr>
        </p:nvSpPr>
        <p:spPr>
          <a:xfrm>
            <a:off x="678100" y="744575"/>
            <a:ext cx="8154300" cy="102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4300">
                <a:solidFill>
                  <a:schemeClr val="lt1"/>
                </a:solidFill>
              </a:rPr>
              <a:t>Company </a:t>
            </a:r>
            <a:r>
              <a:rPr lang="nl" sz="4300"/>
              <a:t>Profile</a:t>
            </a:r>
            <a:endParaRPr sz="4300"/>
          </a:p>
        </p:txBody>
      </p:sp>
      <p:sp>
        <p:nvSpPr>
          <p:cNvPr id="67" name="Google Shape;67;p15"/>
          <p:cNvSpPr txBox="1"/>
          <p:nvPr>
            <p:ph idx="1" type="subTitle"/>
          </p:nvPr>
        </p:nvSpPr>
        <p:spPr>
          <a:xfrm>
            <a:off x="678100" y="1768175"/>
            <a:ext cx="8520600" cy="26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-	Describe the company in general</a:t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-	Add some news about the company</a:t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-	Most recent returns</a:t>
            </a:r>
            <a:endParaRPr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ctrTitle"/>
          </p:nvPr>
        </p:nvSpPr>
        <p:spPr>
          <a:xfrm>
            <a:off x="678100" y="744575"/>
            <a:ext cx="8154300" cy="102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4300">
                <a:solidFill>
                  <a:schemeClr val="lt1"/>
                </a:solidFill>
              </a:rPr>
              <a:t>Business </a:t>
            </a:r>
            <a:r>
              <a:rPr lang="nl" sz="4300"/>
              <a:t>Description</a:t>
            </a:r>
            <a:endParaRPr sz="4300"/>
          </a:p>
        </p:txBody>
      </p:sp>
      <p:sp>
        <p:nvSpPr>
          <p:cNvPr id="73" name="Google Shape;73;p16"/>
          <p:cNvSpPr txBox="1"/>
          <p:nvPr>
            <p:ph idx="1" type="subTitle"/>
          </p:nvPr>
        </p:nvSpPr>
        <p:spPr>
          <a:xfrm>
            <a:off x="678100" y="1768175"/>
            <a:ext cx="8520600" cy="26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- 	What the company is actually doing? </a:t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-	Overview of the products/services </a:t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- 	How they are conducting their business</a:t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ctrTitle"/>
          </p:nvPr>
        </p:nvSpPr>
        <p:spPr>
          <a:xfrm>
            <a:off x="678100" y="744575"/>
            <a:ext cx="8154300" cy="102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4300">
                <a:solidFill>
                  <a:schemeClr val="lt1"/>
                </a:solidFill>
              </a:rPr>
              <a:t>Industry </a:t>
            </a:r>
            <a:r>
              <a:rPr lang="nl" sz="4300"/>
              <a:t>Overview</a:t>
            </a:r>
            <a:endParaRPr sz="4300"/>
          </a:p>
        </p:txBody>
      </p:sp>
      <p:sp>
        <p:nvSpPr>
          <p:cNvPr id="79" name="Google Shape;79;p17"/>
          <p:cNvSpPr txBox="1"/>
          <p:nvPr>
            <p:ph idx="1" type="subTitle"/>
          </p:nvPr>
        </p:nvSpPr>
        <p:spPr>
          <a:xfrm>
            <a:off x="678100" y="1768175"/>
            <a:ext cx="8520600" cy="26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- 	</a:t>
            </a:r>
            <a:r>
              <a:rPr lang="nl" sz="2000"/>
              <a:t>Analyze the industry </a:t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- 	List the competitors </a:t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- 	General trends in this sector</a:t>
            </a:r>
            <a:endParaRPr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ctrTitle"/>
          </p:nvPr>
        </p:nvSpPr>
        <p:spPr>
          <a:xfrm>
            <a:off x="678100" y="744575"/>
            <a:ext cx="8154300" cy="102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4300"/>
              <a:t>Catalyst</a:t>
            </a:r>
            <a:endParaRPr sz="4300"/>
          </a:p>
        </p:txBody>
      </p:sp>
      <p:sp>
        <p:nvSpPr>
          <p:cNvPr id="85" name="Google Shape;85;p18"/>
          <p:cNvSpPr txBox="1"/>
          <p:nvPr>
            <p:ph idx="1" type="subTitle"/>
          </p:nvPr>
        </p:nvSpPr>
        <p:spPr>
          <a:xfrm>
            <a:off x="678100" y="1768175"/>
            <a:ext cx="8520600" cy="26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- 	Why this company and not the competitors? </a:t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- 	What is so different/special that you decided to pitch it?</a:t>
            </a:r>
            <a:endParaRPr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ctrTitle"/>
          </p:nvPr>
        </p:nvSpPr>
        <p:spPr>
          <a:xfrm>
            <a:off x="678100" y="744575"/>
            <a:ext cx="8154300" cy="102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4300">
                <a:solidFill>
                  <a:schemeClr val="lt1"/>
                </a:solidFill>
              </a:rPr>
              <a:t>Financial </a:t>
            </a:r>
            <a:r>
              <a:rPr lang="nl" sz="4300"/>
              <a:t>Analysis</a:t>
            </a:r>
            <a:endParaRPr sz="4300"/>
          </a:p>
        </p:txBody>
      </p:sp>
      <p:sp>
        <p:nvSpPr>
          <p:cNvPr id="91" name="Google Shape;91;p19"/>
          <p:cNvSpPr txBox="1"/>
          <p:nvPr>
            <p:ph idx="1" type="subTitle"/>
          </p:nvPr>
        </p:nvSpPr>
        <p:spPr>
          <a:xfrm>
            <a:off x="678100" y="1768175"/>
            <a:ext cx="8520600" cy="26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- 	Analysis of financial statements of the company </a:t>
            </a:r>
            <a:endParaRPr sz="2000"/>
          </a:p>
          <a:p>
            <a:pPr indent="45720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/>
              <a:t>(look it up in the internet if you have no idea) </a:t>
            </a:r>
            <a:endParaRPr sz="13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- 	DCF and other valuation methods </a:t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- 	Show the intrinsic value of this stock</a:t>
            </a:r>
            <a:endParaRPr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ctrTitle"/>
          </p:nvPr>
        </p:nvSpPr>
        <p:spPr>
          <a:xfrm>
            <a:off x="678100" y="744575"/>
            <a:ext cx="8154300" cy="102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4300"/>
              <a:t>Risks</a:t>
            </a:r>
            <a:endParaRPr sz="4300"/>
          </a:p>
        </p:txBody>
      </p:sp>
      <p:sp>
        <p:nvSpPr>
          <p:cNvPr id="97" name="Google Shape;97;p20"/>
          <p:cNvSpPr txBox="1"/>
          <p:nvPr>
            <p:ph idx="1" type="subTitle"/>
          </p:nvPr>
        </p:nvSpPr>
        <p:spPr>
          <a:xfrm>
            <a:off x="678100" y="1768175"/>
            <a:ext cx="8520600" cy="26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- 	List the risks that might be a problem </a:t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-	Here you can also list the risks coming from the </a:t>
            </a:r>
            <a:endParaRPr sz="2000"/>
          </a:p>
          <a:p>
            <a:pPr indent="45720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macroeconomic perspective</a:t>
            </a:r>
            <a:endParaRPr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ctrTitle"/>
          </p:nvPr>
        </p:nvSpPr>
        <p:spPr>
          <a:xfrm>
            <a:off x="678100" y="744575"/>
            <a:ext cx="8154300" cy="102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4300"/>
              <a:t>Management</a:t>
            </a:r>
            <a:endParaRPr sz="4300"/>
          </a:p>
        </p:txBody>
      </p:sp>
      <p:sp>
        <p:nvSpPr>
          <p:cNvPr id="103" name="Google Shape;103;p21"/>
          <p:cNvSpPr txBox="1"/>
          <p:nvPr>
            <p:ph idx="1" type="subTitle"/>
          </p:nvPr>
        </p:nvSpPr>
        <p:spPr>
          <a:xfrm>
            <a:off x="678100" y="1768175"/>
            <a:ext cx="8520600" cy="26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- 	</a:t>
            </a:r>
            <a:r>
              <a:rPr lang="nl" sz="2000"/>
              <a:t>Describe why the company’s management is good or bad</a:t>
            </a:r>
            <a:endParaRPr sz="2000"/>
          </a:p>
          <a:p>
            <a:pPr indent="45720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/>
              <a:t>(You can typically find all that info on the company’s website)</a:t>
            </a:r>
            <a:endParaRPr sz="13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