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ffdd2436b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2ffdd2436b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0" name="Google Shape;60;g2ffdd2436b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06aa449c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3006aa449c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g3006aa449c4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bg>
      <p:bgPr>
        <a:solidFill>
          <a:srgbClr val="001743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485775" y="3810000"/>
            <a:ext cx="68580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4"/>
          <p:cNvSpPr txBox="1"/>
          <p:nvPr>
            <p:ph type="title"/>
          </p:nvPr>
        </p:nvSpPr>
        <p:spPr>
          <a:xfrm>
            <a:off x="628650" y="1000125"/>
            <a:ext cx="78867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EC86"/>
              </a:buClr>
              <a:buSzPts val="4100"/>
              <a:buFont typeface="Arial"/>
              <a:buNone/>
              <a:defRPr sz="4100">
                <a:solidFill>
                  <a:srgbClr val="FFEC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628650" y="1876424"/>
            <a:ext cx="7886700" cy="27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/>
        </p:nvSpPr>
        <p:spPr>
          <a:xfrm>
            <a:off x="466725" y="3857625"/>
            <a:ext cx="4495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5"/>
          <p:cNvSpPr txBox="1"/>
          <p:nvPr>
            <p:ph idx="4294967295" type="title"/>
          </p:nvPr>
        </p:nvSpPr>
        <p:spPr>
          <a:xfrm>
            <a:off x="466725" y="2905400"/>
            <a:ext cx="78867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EC86"/>
              </a:buClr>
              <a:buSzPts val="4100"/>
              <a:buFont typeface="Arial"/>
              <a:buNone/>
            </a:pPr>
            <a:r>
              <a:rPr lang="en-GB">
                <a:solidFill>
                  <a:srgbClr val="FFEC86"/>
                </a:solidFill>
              </a:rPr>
              <a:t>Stock pitch template</a:t>
            </a:r>
            <a:endParaRPr>
              <a:solidFill>
                <a:srgbClr val="FFEC8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8650" y="1000125"/>
            <a:ext cx="78867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EC86"/>
              </a:buClr>
              <a:buSzPts val="41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Program</a:t>
            </a:r>
            <a:endParaRPr/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8650" y="1744589"/>
            <a:ext cx="7886700" cy="27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Company profile </a:t>
            </a:r>
            <a:endParaRPr b="1">
              <a:solidFill>
                <a:srgbClr val="FFEC86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Business description</a:t>
            </a:r>
            <a:endParaRPr b="1">
              <a:solidFill>
                <a:srgbClr val="FFEC86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Industry overview </a:t>
            </a:r>
            <a:endParaRPr b="1">
              <a:solidFill>
                <a:srgbClr val="FFEC86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Catalysts </a:t>
            </a:r>
            <a:endParaRPr b="1">
              <a:solidFill>
                <a:srgbClr val="FFEC86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Financial Analysis </a:t>
            </a:r>
            <a:endParaRPr b="1">
              <a:solidFill>
                <a:srgbClr val="FFEC86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Risks </a:t>
            </a:r>
            <a:endParaRPr b="1">
              <a:solidFill>
                <a:srgbClr val="FFEC86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Management </a:t>
            </a:r>
            <a:endParaRPr b="1">
              <a:solidFill>
                <a:srgbClr val="FFEC86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EC86"/>
                </a:solidFill>
              </a:rPr>
              <a:t>• Proposal and conclusion</a:t>
            </a:r>
            <a:endParaRPr b="1">
              <a:solidFill>
                <a:srgbClr val="FFEC8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