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ffdd2436b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g2ffdd2436b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0" name="Google Shape;60;g2ffdd2436b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06aa449c4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g3006aa449c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7" name="Google Shape;67;g3006aa449c4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>
  <p:cSld name="Titeldia">
    <p:bg>
      <p:bgPr>
        <a:solidFill>
          <a:srgbClr val="001743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/>
          <p:nvPr>
            <p:ph idx="1" type="subTitle"/>
          </p:nvPr>
        </p:nvSpPr>
        <p:spPr>
          <a:xfrm>
            <a:off x="485775" y="3810000"/>
            <a:ext cx="6858000" cy="6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4"/>
          <p:cNvSpPr txBox="1"/>
          <p:nvPr>
            <p:ph type="title"/>
          </p:nvPr>
        </p:nvSpPr>
        <p:spPr>
          <a:xfrm>
            <a:off x="628650" y="1000125"/>
            <a:ext cx="78867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EC86"/>
              </a:buClr>
              <a:buSzPts val="4100"/>
              <a:buFont typeface="Arial"/>
              <a:buNone/>
              <a:defRPr sz="4100">
                <a:solidFill>
                  <a:srgbClr val="FFEC8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628650" y="1876424"/>
            <a:ext cx="7886700" cy="27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/>
        </p:nvSpPr>
        <p:spPr>
          <a:xfrm>
            <a:off x="466725" y="3857625"/>
            <a:ext cx="44958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5"/>
          <p:cNvSpPr txBox="1"/>
          <p:nvPr>
            <p:ph idx="4294967295" type="title"/>
          </p:nvPr>
        </p:nvSpPr>
        <p:spPr>
          <a:xfrm>
            <a:off x="466725" y="2905400"/>
            <a:ext cx="78867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EC86"/>
              </a:buClr>
              <a:buSzPts val="4100"/>
              <a:buFont typeface="Arial"/>
              <a:buNone/>
            </a:pPr>
            <a:r>
              <a:rPr lang="en-GB">
                <a:solidFill>
                  <a:srgbClr val="FFEC86"/>
                </a:solidFill>
              </a:rPr>
              <a:t>Stock pitch template</a:t>
            </a:r>
            <a:endParaRPr>
              <a:solidFill>
                <a:srgbClr val="FFEC8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628650" y="1000125"/>
            <a:ext cx="78867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EC86"/>
              </a:buClr>
              <a:buSzPts val="4100"/>
              <a:buFont typeface="Arial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Program</a:t>
            </a:r>
            <a:endParaRPr/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628650" y="1744589"/>
            <a:ext cx="7886700" cy="27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EC86"/>
                </a:solidFill>
              </a:rPr>
              <a:t>• Company profile </a:t>
            </a:r>
            <a:endParaRPr b="1">
              <a:solidFill>
                <a:srgbClr val="FFEC86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EC86"/>
                </a:solidFill>
              </a:rPr>
              <a:t>• Business description</a:t>
            </a:r>
            <a:endParaRPr b="1">
              <a:solidFill>
                <a:srgbClr val="FFEC86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EC86"/>
                </a:solidFill>
              </a:rPr>
              <a:t>• Industry overview </a:t>
            </a:r>
            <a:endParaRPr b="1">
              <a:solidFill>
                <a:srgbClr val="FFEC86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EC86"/>
                </a:solidFill>
              </a:rPr>
              <a:t>• Catalysts </a:t>
            </a:r>
            <a:endParaRPr b="1">
              <a:solidFill>
                <a:srgbClr val="FFEC86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EC86"/>
                </a:solidFill>
              </a:rPr>
              <a:t>• Financial Analysis </a:t>
            </a:r>
            <a:endParaRPr b="1">
              <a:solidFill>
                <a:srgbClr val="FFEC86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EC86"/>
                </a:solidFill>
              </a:rPr>
              <a:t>• Risks </a:t>
            </a:r>
            <a:endParaRPr b="1">
              <a:solidFill>
                <a:srgbClr val="FFEC86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EC86"/>
                </a:solidFill>
              </a:rPr>
              <a:t>• Management </a:t>
            </a:r>
            <a:endParaRPr b="1">
              <a:solidFill>
                <a:srgbClr val="FFEC86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EC86"/>
                </a:solidFill>
              </a:rPr>
              <a:t>• Proposal and conclusion</a:t>
            </a:r>
            <a:endParaRPr b="1">
              <a:solidFill>
                <a:srgbClr val="FFEC8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